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layfair Display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2128D88-35AE-4136-BCA7-C283A8699909}">
  <a:tblStyle styleId="{42128D88-35AE-4136-BCA7-C283A86999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swald-regular.fntdata"/><Relationship Id="rId25" Type="http://schemas.openxmlformats.org/officeDocument/2006/relationships/font" Target="fonts/Montserrat-boldItalic.fntdata"/><Relationship Id="rId27" Type="http://schemas.openxmlformats.org/officeDocument/2006/relationships/font" Target="fonts/Oswa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6c138d78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6c138d78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6c138d78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6c138d78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6c138d78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26c138d78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6c138d78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6c138d78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6c138d78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26c138d78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6c138d78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26c138d78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6c138d78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6c138d78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6c138d78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6c138d78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6c138d782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26c138d782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6c138d78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6c138d78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 MADNESS!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5662200" cy="10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6 Members: Matthew Gayle, Zeke Shoemaker, Sam Wilson, Patrick Chen, Ellen Gebreyohannes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CRUD MATRIX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7500"/>
            <a:ext cx="7094125" cy="344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DEMO…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BRIEF SUMMARY: 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Music Madness is a music album review site that allows users to browse popular albums and share their opinion about it ! It is meant to be a safe space for music lovers to express their passion for music. </a:t>
            </a:r>
            <a:endParaRPr b="1" sz="1900">
              <a:solidFill>
                <a:srgbClr val="000000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25" y="2409800"/>
            <a:ext cx="3237850" cy="24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8425" y="2409800"/>
            <a:ext cx="3293876" cy="247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 MATRIX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036975" y="16707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4" name="Google Shape;74;p15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{42128D88-35AE-4136-BCA7-C283A8699909}</a:tableStyleId>
              </a:tblPr>
              <a:tblGrid>
                <a:gridCol w="1206500"/>
                <a:gridCol w="1206500"/>
                <a:gridCol w="1206500"/>
                <a:gridCol w="1426925"/>
                <a:gridCol w="1112050"/>
                <a:gridCol w="1080525"/>
              </a:tblGrid>
              <a:tr h="63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Style/Design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Back-end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Initial feature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implementation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Debugging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Matthew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Zeke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Ellen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Patrick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-20170" r="20169" t="0"/>
          <a:stretch/>
        </p:blipFill>
        <p:spPr>
          <a:xfrm>
            <a:off x="5536400" y="143550"/>
            <a:ext cx="2168350" cy="11756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2834700" y="4377225"/>
            <a:ext cx="34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(p- primary) (s- secondary) (a- 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auxiliary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)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REVIEW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450" y="53200"/>
            <a:ext cx="3436849" cy="11329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4" name="Google Shape;84;p16"/>
          <p:cNvGraphicFramePr/>
          <p:nvPr/>
        </p:nvGraphicFramePr>
        <p:xfrm>
          <a:off x="532125" y="19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{42128D88-35AE-4136-BCA7-C283A8699909}</a:tableStyleId>
              </a:tblPr>
              <a:tblGrid>
                <a:gridCol w="2352975"/>
                <a:gridCol w="2352975"/>
              </a:tblGrid>
              <a:tr h="439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Worked…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didn’t…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1978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Every member put forth an honest effort to contribute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Improved </a:t>
                      </a:r>
                      <a:r>
                        <a:rPr lang="en"/>
                        <a:t>workflow</a:t>
                      </a:r>
                      <a:r>
                        <a:rPr lang="en"/>
                        <a:t> over the course of the semester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Having a group leader to oversee the group activity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Communication and scheduling meeting times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Lost direction at times</a:t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PROBLEMS AND WHAT WE LEARNED…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Problem:</a:t>
            </a:r>
            <a:r>
              <a:rPr lang="en" sz="1400"/>
              <a:t> Our schedules did not align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Solution:</a:t>
            </a:r>
            <a:r>
              <a:rPr lang="en" sz="1400"/>
              <a:t> Created a shareable document that covered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what we talked about in the meetings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Problem: </a:t>
            </a:r>
            <a:r>
              <a:rPr lang="en" sz="1400"/>
              <a:t>Skill gaps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Solution:</a:t>
            </a:r>
            <a:r>
              <a:rPr lang="en" sz="1400"/>
              <a:t> We had to switch around responsibilities based on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Who was more capable of getting the job done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675" y="1631350"/>
            <a:ext cx="2536625" cy="18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CONTINUED (TECHNICAL)...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Problem: </a:t>
            </a:r>
            <a:r>
              <a:rPr lang="en" sz="1400"/>
              <a:t>Issues with CSS, couldn’t get things to align right always. Had to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b</a:t>
            </a:r>
            <a:r>
              <a:rPr lang="en" sz="1400"/>
              <a:t>e a little rushed, in favor of more work on functionality.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Problem: </a:t>
            </a:r>
            <a:r>
              <a:rPr lang="en" sz="1400"/>
              <a:t>Various errors with PHP, due to the complexity of when different attributes were needed across multiple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</a:t>
            </a:r>
            <a:r>
              <a:rPr lang="en" sz="1400"/>
              <a:t>ables.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56"/>
              <a:t>Problem: </a:t>
            </a:r>
            <a:r>
              <a:rPr lang="en" sz="1456"/>
              <a:t>Code generally not the cleanest, since we had to learn as we went, and definitely underutilized PHP </a:t>
            </a:r>
            <a:endParaRPr sz="145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f</a:t>
            </a:r>
            <a:r>
              <a:rPr lang="en" sz="1400"/>
              <a:t>unctions, and quite a few redundant CSS divs.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Key Takeaway: the thing that strengthened the group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Was our ability to adapt to these challenges</a:t>
            </a:r>
            <a:endParaRPr b="1"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1575" y="445025"/>
            <a:ext cx="2626900" cy="149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DIAGRAM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077" y="1017725"/>
            <a:ext cx="4149874" cy="398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ER-DIAGRAM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050" y="1069716"/>
            <a:ext cx="5112775" cy="3942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NAVIGATIONAL CHART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25" y="1017725"/>
            <a:ext cx="7518201" cy="40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